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9" r:id="rId5"/>
    <p:sldId id="258" r:id="rId6"/>
    <p:sldId id="265" r:id="rId7"/>
    <p:sldId id="267" r:id="rId8"/>
    <p:sldId id="266" r:id="rId9"/>
    <p:sldId id="269" r:id="rId10"/>
    <p:sldId id="268" r:id="rId11"/>
    <p:sldId id="270" r:id="rId12"/>
    <p:sldId id="271" r:id="rId13"/>
    <p:sldId id="272" r:id="rId14"/>
    <p:sldId id="273" r:id="rId15"/>
    <p:sldId id="274" r:id="rId17"/>
    <p:sldId id="276" r:id="rId18"/>
    <p:sldId id="278" r:id="rId19"/>
    <p:sldId id="26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1280" y="972820"/>
            <a:ext cx="9144000" cy="1383030"/>
          </a:xfrm>
        </p:spPr>
        <p:txBody>
          <a:bodyPr>
            <a:normAutofit/>
          </a:bodyPr>
          <a:p>
            <a:r>
              <a:rPr lang="zh-CN" altLang="en-US" sz="5600"/>
              <a:t>深圳市易天富</a:t>
            </a:r>
            <a:r>
              <a:rPr lang="zh-CN" altLang="en-US" sz="5600">
                <a:sym typeface="+mn-ea"/>
              </a:rPr>
              <a:t>電子</a:t>
            </a:r>
            <a:r>
              <a:rPr lang="zh-CN" altLang="en-US" sz="5600"/>
              <a:t>有限公司</a:t>
            </a:r>
            <a:endParaRPr lang="zh-CN" altLang="en-US" sz="5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760345"/>
            <a:ext cx="9144000" cy="1965960"/>
          </a:xfrm>
        </p:spPr>
        <p:txBody>
          <a:bodyPr/>
          <a:p>
            <a:r>
              <a:rPr lang="zh-CN" altLang="en-US" sz="4800"/>
              <a:t>公司詳情介紹</a:t>
            </a:r>
            <a:endParaRPr lang="zh-CN" altLang="en-US"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rcRect l="3593" t="707" r="4794" b="6834"/>
          <a:stretch>
            <a:fillRect/>
          </a:stretch>
        </p:blipFill>
        <p:spPr>
          <a:xfrm>
            <a:off x="226060" y="559435"/>
            <a:ext cx="11748770" cy="52438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rcRect l="3104" t="-224" r="517" b="-798"/>
          <a:stretch>
            <a:fillRect/>
          </a:stretch>
        </p:blipFill>
        <p:spPr>
          <a:xfrm>
            <a:off x="-130810" y="545465"/>
            <a:ext cx="12338050" cy="58019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rcRect l="3241" t="223" r="2251" b="200"/>
          <a:stretch>
            <a:fillRect/>
          </a:stretch>
        </p:blipFill>
        <p:spPr>
          <a:xfrm>
            <a:off x="71755" y="498475"/>
            <a:ext cx="12125325" cy="52317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rcRect l="3878" t="241" r="4083"/>
          <a:stretch>
            <a:fillRect/>
          </a:stretch>
        </p:blipFill>
        <p:spPr>
          <a:xfrm>
            <a:off x="248920" y="635000"/>
            <a:ext cx="11693525" cy="51644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rcRect l="4731" t="-601" r="14548"/>
          <a:stretch>
            <a:fillRect/>
          </a:stretch>
        </p:blipFill>
        <p:spPr>
          <a:xfrm>
            <a:off x="521970" y="640715"/>
            <a:ext cx="11148060" cy="54330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首页尾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955675"/>
            <a:ext cx="12255500" cy="4313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首页尾页（1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828675"/>
            <a:ext cx="12054840" cy="42430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49830"/>
            <a:ext cx="10515600" cy="1325563"/>
          </a:xfrm>
        </p:spPr>
        <p:txBody>
          <a:bodyPr/>
          <a:p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</a:t>
            </a:r>
            <a:r>
              <a:rPr lang="zh-CN" altLang="en-US" sz="5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謝謝觀賞</a:t>
            </a:r>
            <a:endParaRPr lang="zh-CN" altLang="en-US" sz="5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rcRect t="-929" r="3690"/>
          <a:stretch>
            <a:fillRect/>
          </a:stretch>
        </p:blipFill>
        <p:spPr>
          <a:xfrm>
            <a:off x="838200" y="365125"/>
            <a:ext cx="10739755" cy="5812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rcRect r="1154" b="18918"/>
          <a:stretch>
            <a:fillRect/>
          </a:stretch>
        </p:blipFill>
        <p:spPr>
          <a:xfrm>
            <a:off x="276225" y="775970"/>
            <a:ext cx="11843385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rcRect l="4518" t="8029" r="1078" b="6946"/>
          <a:stretch>
            <a:fillRect/>
          </a:stretch>
        </p:blipFill>
        <p:spPr>
          <a:xfrm>
            <a:off x="80645" y="1211580"/>
            <a:ext cx="12111990" cy="4944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rcRect l="4301" t="-170" r="3086"/>
          <a:stretch>
            <a:fillRect/>
          </a:stretch>
        </p:blipFill>
        <p:spPr>
          <a:xfrm>
            <a:off x="188595" y="701040"/>
            <a:ext cx="11814810" cy="5259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rcRect l="895" t="3310" r="4114" b="5341"/>
          <a:stretch>
            <a:fillRect/>
          </a:stretch>
        </p:blipFill>
        <p:spPr>
          <a:xfrm>
            <a:off x="222250" y="744855"/>
            <a:ext cx="11391265" cy="5368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3228" t="1390" r="3657"/>
          <a:stretch>
            <a:fillRect/>
          </a:stretch>
        </p:blipFill>
        <p:spPr>
          <a:xfrm>
            <a:off x="43180" y="772160"/>
            <a:ext cx="1213739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ENQ`K0F6~7~$YX[J%KB3$@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" y="448310"/>
            <a:ext cx="12087860" cy="549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rcRect l="3692" t="315" r="3228" b="-3304"/>
          <a:stretch>
            <a:fillRect/>
          </a:stretch>
        </p:blipFill>
        <p:spPr>
          <a:xfrm>
            <a:off x="100330" y="620395"/>
            <a:ext cx="11991975" cy="5403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WPS 演示</Application>
  <PresentationFormat>宽屏</PresentationFormat>
  <Paragraphs>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深圳市易天富电子有限公司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Thank you for your reviewing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流逝</cp:lastModifiedBy>
  <cp:revision>3</cp:revision>
  <dcterms:created xsi:type="dcterms:W3CDTF">2018-11-02T07:33:00Z</dcterms:created>
  <dcterms:modified xsi:type="dcterms:W3CDTF">2018-11-02T08:10:11Z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2052-11.1.0.7881</vt:lpwstr>
  </property>
</Properties>
</file>